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BD14E99-E240-4CF3-88AC-0A289CD95FFC}" type="datetimeFigureOut">
              <a:rPr lang="en-US" smtClean="0"/>
              <a:t>10/18/2010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463161B-2AC0-447C-A1E1-43C8288CF035}"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14E99-E240-4CF3-88AC-0A289CD95FFC}" type="datetimeFigureOut">
              <a:rPr lang="en-US" smtClean="0"/>
              <a:t>10/18/2010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14E99-E240-4CF3-88AC-0A289CD95FFC}" type="datetimeFigureOut">
              <a:rPr lang="en-US" smtClean="0"/>
              <a:t>10/18/2010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14E99-E240-4CF3-88AC-0A289CD95FFC}" type="datetimeFigureOut">
              <a:rPr lang="en-US" smtClean="0"/>
              <a:t>10/18/2010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BD14E99-E240-4CF3-88AC-0A289CD95FFC}" type="datetimeFigureOut">
              <a:rPr lang="en-US" smtClean="0"/>
              <a:t>10/18/2010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63161B-2AC0-447C-A1E1-43C8288CF035}"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BD14E99-E240-4CF3-88AC-0A289CD95FFC}" type="datetimeFigureOut">
              <a:rPr lang="en-US" smtClean="0"/>
              <a:t>10/18/2010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BD14E99-E240-4CF3-88AC-0A289CD95FFC}" type="datetimeFigureOut">
              <a:rPr lang="en-US" smtClean="0"/>
              <a:t>10/18/2010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BD14E99-E240-4CF3-88AC-0A289CD95FFC}" type="datetimeFigureOut">
              <a:rPr lang="en-US" smtClean="0"/>
              <a:t>10/18/2010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D14E99-E240-4CF3-88AC-0A289CD95FFC}" type="datetimeFigureOut">
              <a:rPr lang="en-US" smtClean="0"/>
              <a:t>10/18/2010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BD14E99-E240-4CF3-88AC-0A289CD95FFC}" type="datetimeFigureOut">
              <a:rPr lang="en-US" smtClean="0"/>
              <a:t>10/18/2010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63161B-2AC0-447C-A1E1-43C8288CF03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BD14E99-E240-4CF3-88AC-0A289CD95FFC}" type="datetimeFigureOut">
              <a:rPr lang="en-US" smtClean="0"/>
              <a:t>10/18/2010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463161B-2AC0-447C-A1E1-43C8288CF035}"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D14E99-E240-4CF3-88AC-0A289CD95FFC}" type="datetimeFigureOut">
              <a:rPr lang="en-US" smtClean="0"/>
              <a:t>10/18/2010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463161B-2AC0-447C-A1E1-43C8288CF035}"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060848"/>
            <a:ext cx="7772400" cy="1470025"/>
          </a:xfrm>
        </p:spPr>
        <p:txBody>
          <a:bodyPr/>
          <a:lstStyle/>
          <a:p>
            <a:r>
              <a:rPr lang="en-GB" dirty="0" smtClean="0"/>
              <a:t>Les  </a:t>
            </a:r>
            <a:r>
              <a:rPr lang="en-GB" dirty="0" err="1" smtClean="0"/>
              <a:t>téléphones</a:t>
            </a:r>
            <a:r>
              <a:rPr lang="en-GB" dirty="0" smtClean="0"/>
              <a:t> portables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Avantages</a:t>
            </a:r>
            <a:endParaRPr lang="en-US" dirty="0"/>
          </a:p>
        </p:txBody>
      </p:sp>
      <p:sp>
        <p:nvSpPr>
          <p:cNvPr id="3" name="Content Placeholder 2"/>
          <p:cNvSpPr>
            <a:spLocks noGrp="1"/>
          </p:cNvSpPr>
          <p:nvPr>
            <p:ph idx="1"/>
          </p:nvPr>
        </p:nvSpPr>
        <p:spPr/>
        <p:txBody>
          <a:bodyPr>
            <a:normAutofit/>
          </a:bodyPr>
          <a:lstStyle/>
          <a:p>
            <a:r>
              <a:rPr lang="fr-FR" sz="2400" dirty="0" smtClean="0"/>
              <a:t>C’est un moyen de communication très vite et efficace. On peut utiliser un téléphone portable partout dans le monde et on peut parler avec  tous ceux .  Récemment, les portables  sont idéal pour utilise avec les autres médias, comme Internet,  musique et jeux.  En particulier, les portables avec  Internet sont très populaire, par exemple «</a:t>
            </a:r>
            <a:r>
              <a:rPr lang="fr-FR" sz="2400" dirty="0" err="1" smtClean="0"/>
              <a:t>iPhone</a:t>
            </a:r>
            <a:r>
              <a:rPr lang="fr-FR" sz="2400" dirty="0" smtClean="0"/>
              <a:t> » avec  « </a:t>
            </a:r>
            <a:r>
              <a:rPr lang="fr-FR" sz="2400" dirty="0" err="1" smtClean="0"/>
              <a:t>apps</a:t>
            </a:r>
            <a:r>
              <a:rPr lang="fr-FR" sz="2400" dirty="0" smtClean="0"/>
              <a:t> »  qui a beaucoup de fonctions  pour plusieurs de choses comme cuisine,  voyages et  information.</a:t>
            </a:r>
            <a:endParaRPr lang="fr-FR"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Inconvénients</a:t>
            </a:r>
            <a:endParaRPr lang="en-US" dirty="0"/>
          </a:p>
        </p:txBody>
      </p:sp>
      <p:sp>
        <p:nvSpPr>
          <p:cNvPr id="3" name="Content Placeholder 2"/>
          <p:cNvSpPr>
            <a:spLocks noGrp="1"/>
          </p:cNvSpPr>
          <p:nvPr>
            <p:ph idx="1"/>
          </p:nvPr>
        </p:nvSpPr>
        <p:spPr/>
        <p:txBody>
          <a:bodyPr>
            <a:normAutofit lnSpcReduction="10000"/>
          </a:bodyPr>
          <a:lstStyle/>
          <a:p>
            <a:r>
              <a:rPr lang="fr-FR" dirty="0" smtClean="0"/>
              <a:t>Les portables ont beaucoup de problèmes privées.  Organisations gouvernementaux peuvent trouver ton information, emplacement et habitudes de conversation. Les portables ont aussi beaucoup de problèmes environnementaux. Avec développements très rapides de technologies, les portables ont souvent jeté avec pas de considération pour l’</a:t>
            </a:r>
            <a:r>
              <a:rPr lang="fr-FR" dirty="0" err="1" smtClean="0"/>
              <a:t>environment</a:t>
            </a:r>
            <a:r>
              <a:rPr lang="fr-FR" dirty="0" smtClean="0"/>
              <a:t>.  En plus, les portables  ont problèmes concernant le santé. Si vous utilisez votre portable trop souvent, il y a dangers potentiels concernant  les micro-ondes dans votre </a:t>
            </a:r>
            <a:r>
              <a:rPr lang="fr-FR" dirty="0" err="1" smtClean="0"/>
              <a:t>cervaux</a:t>
            </a:r>
            <a:r>
              <a:rPr lang="fr-FR" smtClean="0"/>
              <a:t>. </a:t>
            </a:r>
            <a:endParaRPr lang="fr-F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70</TotalTime>
  <Words>148</Words>
  <Application>Microsoft Office PowerPoint</Application>
  <PresentationFormat>On-screen Show (4:3)</PresentationFormat>
  <Paragraphs>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Flow</vt:lpstr>
      <vt:lpstr>Les  téléphones portables</vt:lpstr>
      <vt:lpstr>Avantages</vt:lpstr>
      <vt:lpstr>Inconvénients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telephones portables</dc:title>
  <dc:creator>Your User Name</dc:creator>
  <cp:lastModifiedBy>Your User Name</cp:lastModifiedBy>
  <cp:revision>13</cp:revision>
  <dcterms:created xsi:type="dcterms:W3CDTF">2010-10-18T19:50:35Z</dcterms:created>
  <dcterms:modified xsi:type="dcterms:W3CDTF">2010-10-18T21:01:22Z</dcterms:modified>
</cp:coreProperties>
</file>